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4"/>
  </p:sldMasterIdLst>
  <p:notesMasterIdLst>
    <p:notesMasterId r:id="rId14"/>
  </p:notesMasterIdLst>
  <p:handoutMasterIdLst>
    <p:handoutMasterId r:id="rId15"/>
  </p:handoutMasterIdLst>
  <p:sldIdLst>
    <p:sldId id="2147480104" r:id="rId5"/>
    <p:sldId id="2147480044" r:id="rId6"/>
    <p:sldId id="2147479923" r:id="rId7"/>
    <p:sldId id="2147480109" r:id="rId8"/>
    <p:sldId id="2147482789" r:id="rId9"/>
    <p:sldId id="2147479947" r:id="rId10"/>
    <p:sldId id="2147480079" r:id="rId11"/>
    <p:sldId id="2147480059" r:id="rId12"/>
    <p:sldId id="2147480056" r:id="rId13"/>
  </p:sldIdLst>
  <p:sldSz cx="12192000" cy="6858000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Segoe Sans Text" pitchFamily="2" charset="0"/>
      <p:regular r:id="rId20"/>
      <p:bold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4"/>
            <p14:sldId id="2147480044"/>
            <p14:sldId id="2147479923"/>
            <p14:sldId id="2147480109"/>
            <p14:sldId id="2147482789"/>
            <p14:sldId id="2147479947"/>
            <p14:sldId id="2147480079"/>
            <p14:sldId id="2147480059"/>
            <p14:sldId id="2147480056"/>
          </p14:sldIdLst>
        </p14:section>
        <p14:section name="12 - Blank slides" id="{250BA7C2-9498-7B41-8CE8-71A94990B6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05E9CE-D3AF-49C3-910A-F4648046B0FE}" v="2" dt="2024-11-13T19:50:03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11/21/2024 4:21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11/21/2024 4:21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Install/Uninstall SDK</a:t>
            </a:r>
          </a:p>
          <a:p>
            <a:r>
              <a:rPr lang="en-US"/>
              <a:t>- create new .NET Aspire project with options</a:t>
            </a:r>
          </a:p>
          <a:p>
            <a:r>
              <a:rPr lang="en-US"/>
              <a:t>- set up of launch configuration</a:t>
            </a:r>
          </a:p>
          <a:p>
            <a:r>
              <a:rPr lang="en-US"/>
              <a:t>- run</a:t>
            </a:r>
          </a:p>
          <a:p>
            <a:r>
              <a:rPr lang="en-US"/>
              <a:t>- dotnet scaffold</a:t>
            </a:r>
          </a:p>
          <a:p>
            <a:r>
              <a:rPr lang="en-US"/>
              <a:t>	- install (dotnet tool install --global </a:t>
            </a:r>
            <a:r>
              <a:rPr lang="en-US" err="1"/>
              <a:t>Microsoft.dotnet</a:t>
            </a:r>
            <a:r>
              <a:rPr lang="en-US"/>
              <a:t>-scaffold --version 9.0.0-rc.1.24511.1)</a:t>
            </a:r>
          </a:p>
          <a:p>
            <a:r>
              <a:rPr lang="en-US"/>
              <a:t>	- Aspire</a:t>
            </a:r>
          </a:p>
          <a:p>
            <a:r>
              <a:rPr lang="en-US"/>
              <a:t>	- database</a:t>
            </a:r>
          </a:p>
          <a:p>
            <a:r>
              <a:rPr lang="en-US"/>
              <a:t>	- </a:t>
            </a:r>
            <a:r>
              <a:rPr lang="en-US" err="1"/>
              <a:t>npgsql</a:t>
            </a:r>
            <a:endParaRPr lang="en-US"/>
          </a:p>
          <a:p>
            <a:r>
              <a:rPr lang="en-US"/>
              <a:t>	-view changes</a:t>
            </a:r>
          </a:p>
          <a:p>
            <a:r>
              <a:rPr lang="en-US"/>
              <a:t>- update NuGet packages</a:t>
            </a:r>
          </a:p>
          <a:p>
            <a:r>
              <a:rPr lang="en-US"/>
              <a:t>- run</a:t>
            </a:r>
          </a:p>
          <a:p>
            <a:r>
              <a:rPr lang="en-US"/>
              <a:t>- new file </a:t>
            </a:r>
          </a:p>
          <a:p>
            <a:r>
              <a:rPr lang="en-US"/>
              <a:t>- new folder</a:t>
            </a:r>
          </a:p>
          <a:p>
            <a:r>
              <a:rPr lang="en-US"/>
              <a:t>- drag/drop files</a:t>
            </a:r>
          </a:p>
          <a:p>
            <a:r>
              <a:rPr lang="en-US"/>
              <a:t>- generate tests of weather method with copilot (change record to public)</a:t>
            </a:r>
          </a:p>
          <a:p>
            <a:r>
              <a:rPr lang="en-US"/>
              <a:t>- add project reference to API 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switch to </a:t>
            </a:r>
            <a:r>
              <a:rPr lang="en-US" err="1"/>
              <a:t>Codele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run tests with code coverage</a:t>
            </a:r>
          </a:p>
          <a:p>
            <a:pPr marL="384432" lvl="1" indent="-171450">
              <a:buFontTx/>
              <a:buChar char="-"/>
            </a:pPr>
            <a:r>
              <a:rPr lang="en-US"/>
              <a:t>Show inline failures</a:t>
            </a:r>
          </a:p>
          <a:p>
            <a:r>
              <a:rPr lang="en-US"/>
              <a:t>- Debug across projects</a:t>
            </a:r>
          </a:p>
          <a:p>
            <a:r>
              <a:rPr lang="en-US"/>
              <a:t>	- set breakpoint in razor file and .cs file</a:t>
            </a:r>
          </a:p>
          <a:p>
            <a:r>
              <a:rPr lang="en-US"/>
              <a:t>	- fix 3 issues</a:t>
            </a:r>
          </a:p>
          <a:p>
            <a:r>
              <a:rPr lang="en-US"/>
              <a:t>		- no warning message when &gt; or &lt; 5 attempts</a:t>
            </a:r>
          </a:p>
          <a:p>
            <a:r>
              <a:rPr lang="en-US"/>
              <a:t>		- lets user make 6 attempts</a:t>
            </a:r>
          </a:p>
          <a:p>
            <a:r>
              <a:rPr lang="en-US"/>
              <a:t>		- duplicate flagging</a:t>
            </a:r>
          </a:p>
          <a:p>
            <a:r>
              <a:rPr lang="en-US"/>
              <a:t>- Provide Feedback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4:21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9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-dotnettools/issues" TargetMode="External"/><Relationship Id="rId7" Type="http://schemas.openxmlformats.org/officeDocument/2006/relationships/hyperlink" Target="https://github.com/dotnet/vscode-csharp/issues" TargetMode="External"/><Relationship Id="rId2" Type="http://schemas.openxmlformats.org/officeDocument/2006/relationships/hyperlink" Target="https://marketplace.visualstudio.com/items?itemName=ms-dotnettools.csdevkit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webreidi/codel-cloud-native" TargetMode="External"/><Relationship Id="rId5" Type="http://schemas.openxmlformats.org/officeDocument/2006/relationships/hyperlink" Target="https://learn.microsoft.com/en-us/dotnet/aspire/get-started/aspire-overview" TargetMode="External"/><Relationship Id="rId4" Type="http://schemas.openxmlformats.org/officeDocument/2006/relationships/hyperlink" Target="https://code.visualstudio.com/docs/csharp/get-start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What’s new in C# Dev Kit?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5304183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Leslie Richardson &amp; Wendy Breiding 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Headshot of Wendy Breiding, Caucasian female with long brown hair wearing a red sweater in front of a blue and purple circuit background">
            <a:extLst>
              <a:ext uri="{FF2B5EF4-FFF2-40B4-BE49-F238E27FC236}">
                <a16:creationId xmlns:a16="http://schemas.microsoft.com/office/drawing/2014/main" id="{B311BA5E-CB51-4C02-F262-0B797A4F332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>
          <a:xfrm>
            <a:off x="712625" y="662810"/>
            <a:ext cx="1260435" cy="12604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524824"/>
          </a:xfrm>
        </p:spPr>
        <p:txBody>
          <a:bodyPr/>
          <a:lstStyle/>
          <a:p>
            <a:r>
              <a:rPr lang="en-US"/>
              <a:t>Wendy Breiding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152001"/>
            <a:ext cx="5452803" cy="276999"/>
          </a:xfrm>
        </p:spPr>
        <p:txBody>
          <a:bodyPr/>
          <a:lstStyle/>
          <a:p>
            <a:r>
              <a:rPr lang="en-US"/>
              <a:t>Senior Manager, Product Management</a:t>
            </a:r>
          </a:p>
        </p:txBody>
      </p:sp>
      <p:grpSp>
        <p:nvGrpSpPr>
          <p:cNvPr id="12" name="Group 11" descr="Headshot of Leslie Richardson,black female with black hair and glasses holding a tea cup dressed in Disney gear">
            <a:extLst>
              <a:ext uri="{FF2B5EF4-FFF2-40B4-BE49-F238E27FC236}">
                <a16:creationId xmlns:a16="http://schemas.microsoft.com/office/drawing/2014/main" id="{E1F0C56F-7034-46BB-4D7C-DD2C4FE08349}"/>
              </a:ext>
            </a:extLst>
          </p:cNvPr>
          <p:cNvGrpSpPr/>
          <p:nvPr/>
        </p:nvGrpSpPr>
        <p:grpSpPr>
          <a:xfrm>
            <a:off x="6258240" y="550077"/>
            <a:ext cx="1485900" cy="1485900"/>
            <a:chOff x="5779974" y="488678"/>
            <a:chExt cx="1485900" cy="1485900"/>
          </a:xfrm>
        </p:grpSpPr>
        <p:pic>
          <p:nvPicPr>
            <p:cNvPr id="10" name="Picture 9" descr="A picture containing person, human face, clothing, smile&#10;&#10;Description automatically generated">
              <a:extLst>
                <a:ext uri="{FF2B5EF4-FFF2-40B4-BE49-F238E27FC236}">
                  <a16:creationId xmlns:a16="http://schemas.microsoft.com/office/drawing/2014/main" id="{BB4F8A29-9156-CA05-0356-98E8A6635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028" y="552623"/>
              <a:ext cx="1383234" cy="1383234"/>
            </a:xfrm>
            <a:prstGeom prst="ellipse">
              <a:avLst/>
            </a:prstGeom>
            <a:ln>
              <a:solidFill>
                <a:srgbClr val="0070C0"/>
              </a:solidFill>
            </a:ln>
            <a:effectLst>
              <a:softEdge rad="112500"/>
            </a:effec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2A7CABD-4D71-71E8-0005-43A0AB3985B1}"/>
                </a:ext>
              </a:extLst>
            </p:cNvPr>
            <p:cNvSpPr/>
            <p:nvPr/>
          </p:nvSpPr>
          <p:spPr bwMode="auto">
            <a:xfrm>
              <a:off x="5779974" y="488678"/>
              <a:ext cx="1485900" cy="1485900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F482505-A761-3CF0-12C8-B2D31A6370DB}"/>
              </a:ext>
            </a:extLst>
          </p:cNvPr>
          <p:cNvSpPr txBox="1">
            <a:spLocks/>
          </p:cNvSpPr>
          <p:nvPr/>
        </p:nvSpPr>
        <p:spPr bwMode="white">
          <a:xfrm>
            <a:off x="6258240" y="2485571"/>
            <a:ext cx="5452803" cy="52482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Leslie Richardson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234CBD-1235-8C26-7DEB-39F335478C3F}"/>
              </a:ext>
            </a:extLst>
          </p:cNvPr>
          <p:cNvSpPr txBox="1">
            <a:spLocks/>
          </p:cNvSpPr>
          <p:nvPr/>
        </p:nvSpPr>
        <p:spPr bwMode="white">
          <a:xfrm>
            <a:off x="6258240" y="3152001"/>
            <a:ext cx="5452803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Senior 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276999"/>
          </a:xfrm>
        </p:spPr>
        <p:txBody>
          <a:bodyPr/>
          <a:lstStyle/>
          <a:p>
            <a:r>
              <a:rPr lang="en-US"/>
              <a:t>What is C# Dev Kit?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276999"/>
          </a:xfrm>
        </p:spPr>
        <p:txBody>
          <a:bodyPr/>
          <a:lstStyle/>
          <a:p>
            <a:r>
              <a:rPr lang="en-US"/>
              <a:t>Demos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en-US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is C# Dev Kit?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64329-7949-F94B-0A00-A9E77A631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D6C7B-5C09-BA8B-F6B7-D1E1E38CB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8334"/>
            <a:ext cx="11060492" cy="615553"/>
          </a:xfrm>
        </p:spPr>
        <p:txBody>
          <a:bodyPr/>
          <a:lstStyle/>
          <a:p>
            <a:r>
              <a:rPr lang="en-US"/>
              <a:t>C# Dev Kit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B6298C-5E56-99C9-D149-29E7B4964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5" y="1348899"/>
            <a:ext cx="3686015" cy="553998"/>
          </a:xfrm>
        </p:spPr>
        <p:txBody>
          <a:bodyPr/>
          <a:lstStyle/>
          <a:p>
            <a:r>
              <a:rPr lang="en-US"/>
              <a:t>Solution &amp; Project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4C65E-3DA5-1D31-B896-668AECA3E6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78175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Solution Explorer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Manage files, folders, projects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Manage NuGet Packages</a:t>
            </a:r>
          </a:p>
        </p:txBody>
      </p:sp>
      <p:pic>
        <p:nvPicPr>
          <p:cNvPr id="1026" name="Picture 2" descr="Screenshot of Solution Explorer with the right click menu showing all the options available">
            <a:extLst>
              <a:ext uri="{FF2B5EF4-FFF2-40B4-BE49-F238E27FC236}">
                <a16:creationId xmlns:a16="http://schemas.microsoft.com/office/drawing/2014/main" id="{5EF1C209-4341-AACC-B235-2BAFE4EE4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36" y="3100552"/>
            <a:ext cx="3138599" cy="341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C97CC7-142E-6A43-DECB-DDDCC7E5D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Developer Productivity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E60880-8ACC-E183-FD36-2D4E1C4F63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966418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Roslyn-powered IntelliSense, code navigation, and refactoring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1-click run/debug, no set-up required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.NET Aspire support</a:t>
            </a:r>
          </a:p>
        </p:txBody>
      </p:sp>
      <p:pic>
        <p:nvPicPr>
          <p:cNvPr id="10" name="Picture 9" descr="Screenshot of the Launch configuration menu">
            <a:extLst>
              <a:ext uri="{FF2B5EF4-FFF2-40B4-BE49-F238E27FC236}">
                <a16:creationId xmlns:a16="http://schemas.microsoft.com/office/drawing/2014/main" id="{31313B02-4AA6-DF6C-881C-10BB1F69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79" y="4310816"/>
            <a:ext cx="4223664" cy="156511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A8DFF0-3745-6CCD-BD51-4CBCA9B0B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Testing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CDF644-A9A8-3667-BFDD-8FAF5A4C41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5" y="1937216"/>
            <a:ext cx="2325799" cy="15644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Test Explorer integration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Run tests with Code Coverage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Inline failure analysis</a:t>
            </a:r>
          </a:p>
        </p:txBody>
      </p:sp>
      <p:pic>
        <p:nvPicPr>
          <p:cNvPr id="1027" name="Picture 3" descr="Screenshot of the Code Coverage window">
            <a:extLst>
              <a:ext uri="{FF2B5EF4-FFF2-40B4-BE49-F238E27FC236}">
                <a16:creationId xmlns:a16="http://schemas.microsoft.com/office/drawing/2014/main" id="{94CB0A2A-DB1F-AE86-5306-AC5CEAA6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047" y="3425738"/>
            <a:ext cx="2165158" cy="328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501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305914" cy="615553"/>
          </a:xfrm>
        </p:spPr>
        <p:txBody>
          <a:bodyPr/>
          <a:lstStyle/>
          <a:p>
            <a:pPr algn="ctr"/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76552" y="2310301"/>
            <a:ext cx="2503564" cy="553998"/>
          </a:xfrm>
        </p:spPr>
        <p:txBody>
          <a:bodyPr/>
          <a:lstStyle/>
          <a:p>
            <a:r>
              <a:rPr lang="en-US"/>
              <a:t>Download C# Dev Kit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>
                <a:hlinkClick r:id="rId2"/>
              </a:rPr>
              <a:t>https://marketplace.visualstudio.com/items?itemName=ms-dotnettools.csdevkit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Send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33501"/>
            <a:ext cx="2313432" cy="369332"/>
          </a:xfrm>
        </p:spPr>
        <p:txBody>
          <a:bodyPr/>
          <a:lstStyle/>
          <a:p>
            <a:r>
              <a:rPr lang="en-US">
                <a:hlinkClick r:id="rId3"/>
              </a:rPr>
              <a:t>https://github.com/microsoft/vscode-dotnettools/issues</a:t>
            </a:r>
            <a:r>
              <a:rPr lang="en-US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Documentation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369332"/>
          </a:xfrm>
        </p:spPr>
        <p:txBody>
          <a:bodyPr/>
          <a:lstStyle/>
          <a:p>
            <a:r>
              <a:rPr lang="en-US">
                <a:hlinkClick r:id="rId4"/>
              </a:rPr>
              <a:t>https://code.visualstudio.com/docs/csharp/get-started</a:t>
            </a:r>
            <a:r>
              <a:rPr lang="en-US"/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553998"/>
          </a:xfrm>
        </p:spPr>
        <p:txBody>
          <a:bodyPr/>
          <a:lstStyle/>
          <a:p>
            <a:r>
              <a:rPr lang="en-US"/>
              <a:t>.NET Aspire Documentation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5050983"/>
            <a:ext cx="2313432" cy="553998"/>
          </a:xfrm>
        </p:spPr>
        <p:txBody>
          <a:bodyPr/>
          <a:lstStyle/>
          <a:p>
            <a:r>
              <a:rPr lang="en-US">
                <a:hlinkClick r:id="rId5"/>
              </a:rPr>
              <a:t>https://learn.microsoft.com/en-us/dotnet/aspire/get-started/aspire-overview</a:t>
            </a:r>
            <a:r>
              <a:rPr lang="en-US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553998"/>
          </a:xfrm>
        </p:spPr>
        <p:txBody>
          <a:bodyPr/>
          <a:lstStyle/>
          <a:p>
            <a:r>
              <a:rPr lang="en-US"/>
              <a:t>.NET Aspire </a:t>
            </a:r>
            <a:r>
              <a:rPr lang="en-US" err="1"/>
              <a:t>Codele</a:t>
            </a:r>
            <a:r>
              <a:rPr lang="en-US"/>
              <a:t> Example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5050983"/>
            <a:ext cx="2313432" cy="369332"/>
          </a:xfrm>
        </p:spPr>
        <p:txBody>
          <a:bodyPr/>
          <a:lstStyle/>
          <a:p>
            <a:r>
              <a:rPr lang="en-US">
                <a:hlinkClick r:id="rId6"/>
              </a:rPr>
              <a:t>https://github.com/webreidi/codel-cloud-native</a:t>
            </a:r>
            <a:r>
              <a:rPr lang="en-US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553998"/>
          </a:xfrm>
        </p:spPr>
        <p:txBody>
          <a:bodyPr/>
          <a:lstStyle/>
          <a:p>
            <a:r>
              <a:rPr lang="en-US"/>
              <a:t>C# Extension Feedback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5050983"/>
            <a:ext cx="2313432" cy="369332"/>
          </a:xfrm>
        </p:spPr>
        <p:txBody>
          <a:bodyPr/>
          <a:lstStyle/>
          <a:p>
            <a:r>
              <a:rPr lang="en-US">
                <a:hlinkClick r:id="rId7"/>
              </a:rPr>
              <a:t>https://github.com/dotnet/vscode-csharp/issues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33B5-2423-8430-8106-B5C05E77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Other Sessions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BCB4C-71E2-F85A-0779-35E7D6EAD4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1107996"/>
          </a:xfrm>
        </p:spPr>
        <p:txBody>
          <a:bodyPr/>
          <a:lstStyle/>
          <a:p>
            <a:r>
              <a:rPr lang="en-US" b="1" i="0" u="none" strike="noStrike">
                <a:effectLst/>
                <a:latin typeface="var(--title-font-family)"/>
              </a:rPr>
              <a:t>Building and deploying an Azure Functions app with .NET Aspire in 25 minutes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B13A1-C6D3-3275-F104-6D4AB2E821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2521399"/>
            <a:ext cx="3192272" cy="935641"/>
          </a:xfrm>
        </p:spPr>
        <p:txBody>
          <a:bodyPr/>
          <a:lstStyle/>
          <a:p>
            <a:r>
              <a:rPr lang="en-US" b="1" i="0">
                <a:solidFill>
                  <a:srgbClr val="CBBFF2"/>
                </a:solidFill>
                <a:effectLst/>
                <a:latin typeface="Open Sans" panose="020B0606030504020204" pitchFamily="34" charset="0"/>
              </a:rPr>
              <a:t>Safia Abdalla</a:t>
            </a:r>
          </a:p>
          <a:p>
            <a:r>
              <a:rPr lang="en-US"/>
              <a:t>Wednesday, November 13</a:t>
            </a:r>
          </a:p>
          <a:p>
            <a:r>
              <a:rPr lang="de-DE" b="1" i="0">
                <a:solidFill>
                  <a:srgbClr val="FFFFFF"/>
                </a:solidFill>
                <a:effectLst/>
                <a:latin typeface="Space Grotesk"/>
              </a:rPr>
              <a:t>10:00 AM - 10:30 AM PST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D6D641-6028-DEA1-FC7E-AC2DA03A59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07872" y="1348899"/>
            <a:ext cx="3192272" cy="553998"/>
          </a:xfrm>
        </p:spPr>
        <p:txBody>
          <a:bodyPr/>
          <a:lstStyle/>
          <a:p>
            <a:r>
              <a:rPr lang="en-US" b="1" i="0" u="none" strike="noStrike">
                <a:effectLst/>
                <a:latin typeface="var(--title-font-family)"/>
              </a:rPr>
              <a:t>What's new in C# 13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00AC48-F26A-EF36-565F-C26A533D32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07872" y="2521399"/>
            <a:ext cx="3192272" cy="935641"/>
          </a:xfrm>
        </p:spPr>
        <p:txBody>
          <a:bodyPr/>
          <a:lstStyle/>
          <a:p>
            <a:r>
              <a:rPr lang="en-US" b="1" i="0">
                <a:solidFill>
                  <a:srgbClr val="CBBFF2"/>
                </a:solidFill>
                <a:effectLst/>
                <a:latin typeface="Open Sans" panose="020B0606030504020204" pitchFamily="34" charset="0"/>
              </a:rPr>
              <a:t>Mads Torgersen, Dustin Campbell</a:t>
            </a:r>
          </a:p>
          <a:p>
            <a:r>
              <a:rPr lang="en-US" b="1">
                <a:solidFill>
                  <a:srgbClr val="CBBFF2"/>
                </a:solidFill>
              </a:rPr>
              <a:t>Tuesday, November 12</a:t>
            </a:r>
          </a:p>
          <a:p>
            <a:r>
              <a:rPr lang="de-DE" b="1" i="0">
                <a:solidFill>
                  <a:srgbClr val="FFFFFF"/>
                </a:solidFill>
                <a:effectLst/>
                <a:latin typeface="Space Grotesk"/>
              </a:rPr>
              <a:t>10:30 AM - 11:15 AM PST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23A9CF-3C75-257B-6982-AD7C9B7264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5" y="1348899"/>
            <a:ext cx="3366323" cy="553998"/>
          </a:xfrm>
        </p:spPr>
        <p:txBody>
          <a:bodyPr/>
          <a:lstStyle/>
          <a:p>
            <a:r>
              <a:rPr lang="en-US" b="1" i="0" u="none" strike="noStrike">
                <a:effectLst/>
                <a:latin typeface="var(--title-font-family)"/>
              </a:rPr>
              <a:t>What's New in .NET MAUI in .NET 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87F39-C1BF-A862-AD71-C31E580A13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2521399"/>
            <a:ext cx="3192272" cy="935641"/>
          </a:xfrm>
        </p:spPr>
        <p:txBody>
          <a:bodyPr/>
          <a:lstStyle/>
          <a:p>
            <a:r>
              <a:rPr lang="en-US" b="1" i="0">
                <a:solidFill>
                  <a:srgbClr val="CBBFF2"/>
                </a:solidFill>
                <a:effectLst/>
                <a:latin typeface="Open Sans" panose="020B0606030504020204" pitchFamily="34" charset="0"/>
              </a:rPr>
              <a:t>David Ortinau, Rachel Kang (SHE/HER)</a:t>
            </a:r>
          </a:p>
          <a:p>
            <a:r>
              <a:rPr lang="en-US" b="1">
                <a:solidFill>
                  <a:srgbClr val="CBBFF2"/>
                </a:solidFill>
              </a:rPr>
              <a:t>Tuesday, November 12</a:t>
            </a:r>
          </a:p>
          <a:p>
            <a:r>
              <a:rPr lang="nn-NO" b="1" i="0">
                <a:solidFill>
                  <a:srgbClr val="FFFFFF"/>
                </a:solidFill>
                <a:effectLst/>
                <a:latin typeface="Space Grotesk"/>
              </a:rPr>
              <a:t>12:00 PM - 12:45 PM PST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0e9df3-be65-4c73-a93b-d1236ebd677e" xsi:nil="true"/>
    <_ip_UnifiedCompliancePolicyUIAction xmlns="http://schemas.microsoft.com/sharepoint/v3" xsi:nil="true"/>
    <_ip_UnifiedCompliancePolicyProperties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MediaServiceKeyPoints xmlns="569b343d-e775-480b-9b2b-6a6986deb9b0" xsi:nil="true"/>
    <OneNoteFluid_FileOrder xmlns="569b343d-e775-480b-9b2b-6a6986deb9b0" xsi:nil="true"/>
    <Spec_x0020_Status xmlns="569b343d-e775-480b-9b2b-6a6986deb9b0">Draft</Spec_x0020_Status>
  </documentManagement>
</p:properties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5C4FA-C932-4603-B7BF-335B83FBCA6A}">
  <ds:schemaRefs>
    <ds:schemaRef ds:uri="11245976-3b4d-4794-a754-317688483df2"/>
    <ds:schemaRef ds:uri="230e9df3-be65-4c73-a93b-d1236ebd677e"/>
    <ds:schemaRef ds:uri="569b343d-e775-480b-9b2b-6a6986deb9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C9A507D-D29C-48D1-92E7-8A1D1C1080DF}">
  <ds:schemaRefs>
    <ds:schemaRef ds:uri="230e9df3-be65-4c73-a93b-d1236ebd677e"/>
    <ds:schemaRef ds:uri="http://schemas.microsoft.com/sharepoint/v3"/>
    <ds:schemaRef ds:uri="http://schemas.microsoft.com/office/infopath/2007/PartnerControls"/>
    <ds:schemaRef ds:uri="http://purl.org/dc/dcmitype/"/>
    <ds:schemaRef ds:uri="http://schemas.microsoft.com/office/2006/documentManagement/types"/>
    <ds:schemaRef ds:uri="569b343d-e775-480b-9b2b-6a6986deb9b0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11245976-3b4d-4794-a754-317688483df2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460</Words>
  <Application>Microsoft Office PowerPoint</Application>
  <PresentationFormat>Widescreen</PresentationFormat>
  <Paragraphs>88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Segoe Sans Text</vt:lpstr>
      <vt:lpstr>Wingdings</vt:lpstr>
      <vt:lpstr>var(--title-font-family)</vt:lpstr>
      <vt:lpstr>Open Sans</vt:lpstr>
      <vt:lpstr>Calibri</vt:lpstr>
      <vt:lpstr>Space Grotesk</vt:lpstr>
      <vt:lpstr>Arial</vt:lpstr>
      <vt:lpstr>Segoe UI</vt:lpstr>
      <vt:lpstr>Azure 2023 Template</vt:lpstr>
      <vt:lpstr>What’s new in C# Dev Kit?</vt:lpstr>
      <vt:lpstr>Wendy Breiding</vt:lpstr>
      <vt:lpstr>Agenda</vt:lpstr>
      <vt:lpstr>01</vt:lpstr>
      <vt:lpstr>C# Dev Kit</vt:lpstr>
      <vt:lpstr>Demo</vt:lpstr>
      <vt:lpstr>Resources</vt:lpstr>
      <vt:lpstr>Other Sessions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2024-11-22T00:22:57Z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0x01010022F88B0CCF1BBA489747F146E6B5E06D</vt:lpwstr>
  </property>
</Properties>
</file>